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18" r:id="rId2"/>
    <p:sldMasterId id="2147483809" r:id="rId3"/>
  </p:sldMasterIdLst>
  <p:notesMasterIdLst>
    <p:notesMasterId r:id="rId11"/>
  </p:notesMasterIdLst>
  <p:sldIdLst>
    <p:sldId id="460" r:id="rId4"/>
    <p:sldId id="467" r:id="rId5"/>
    <p:sldId id="463" r:id="rId6"/>
    <p:sldId id="468" r:id="rId7"/>
    <p:sldId id="469" r:id="rId8"/>
    <p:sldId id="464" r:id="rId9"/>
    <p:sldId id="466" r:id="rId10"/>
  </p:sldIdLst>
  <p:sldSz cx="24384000" cy="13716000"/>
  <p:notesSz cx="6858000" cy="9144000"/>
  <p:defaultTextStyle>
    <a:defPPr marL="0" marR="0" indent="0" algn="l" defTabSz="914042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516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033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547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042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255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065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599581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098" algn="ctr" defTabSz="82517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367" userDrawn="1">
          <p15:clr>
            <a:srgbClr val="A4A3A4"/>
          </p15:clr>
        </p15:guide>
        <p15:guide id="2" pos="14665" userDrawn="1">
          <p15:clr>
            <a:srgbClr val="A4A3A4"/>
          </p15:clr>
        </p15:guide>
        <p15:guide id="3" pos="6297" userDrawn="1">
          <p15:clr>
            <a:srgbClr val="A4A3A4"/>
          </p15:clr>
        </p15:guide>
        <p15:guide id="4" orient="horz" pos="7881" userDrawn="1">
          <p15:clr>
            <a:srgbClr val="A4A3A4"/>
          </p15:clr>
        </p15:guide>
        <p15:guide id="5" orient="horz" pos="8244" userDrawn="1">
          <p15:clr>
            <a:srgbClr val="A4A3A4"/>
          </p15:clr>
        </p15:guide>
        <p15:guide id="6" orient="horz" pos="7722" userDrawn="1">
          <p15:clr>
            <a:srgbClr val="A4A3A4"/>
          </p15:clr>
        </p15:guide>
        <p15:guide id="7" pos="649" userDrawn="1">
          <p15:clr>
            <a:srgbClr val="A4A3A4"/>
          </p15:clr>
        </p15:guide>
        <p15:guide id="8" orient="horz" pos="4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657E"/>
    <a:srgbClr val="005E8C"/>
    <a:srgbClr val="F26A20"/>
    <a:srgbClr val="942092"/>
    <a:srgbClr val="FF40FF"/>
    <a:srgbClr val="00419F"/>
    <a:srgbClr val="5BC4BA"/>
    <a:srgbClr val="9D9F9E"/>
    <a:srgbClr val="44B3E7"/>
    <a:srgbClr val="00A0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62"/>
    <p:restoredTop sz="94014"/>
  </p:normalViewPr>
  <p:slideViewPr>
    <p:cSldViewPr snapToGrid="0" snapToObjects="1">
      <p:cViewPr varScale="1">
        <p:scale>
          <a:sx n="75" d="100"/>
          <a:sy n="75" d="100"/>
        </p:scale>
        <p:origin x="112" y="56"/>
      </p:cViewPr>
      <p:guideLst>
        <p:guide orient="horz" pos="3367"/>
        <p:guide pos="14665"/>
        <p:guide pos="6297"/>
        <p:guide orient="horz" pos="7881"/>
        <p:guide orient="horz" pos="8244"/>
        <p:guide orient="horz" pos="7722"/>
        <p:guide pos="649"/>
        <p:guide orient="horz" pos="4320"/>
      </p:guideLst>
    </p:cSldViewPr>
  </p:slideViewPr>
  <p:outlineViewPr>
    <p:cViewPr>
      <p:scale>
        <a:sx n="33" d="100"/>
        <a:sy n="33" d="100"/>
      </p:scale>
      <p:origin x="0" y="-199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0" d="100"/>
        <a:sy n="30" d="100"/>
      </p:scale>
      <p:origin x="0" y="51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png>
</file>

<file path=ppt/media/image10.tmp>
</file>

<file path=ppt/media/image11.tmp>
</file>

<file path=ppt/media/image12.tmp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71267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1pPr>
    <a:lvl2pPr indent="228516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2pPr>
    <a:lvl3pPr indent="457033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3pPr>
    <a:lvl4pPr indent="685547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4pPr>
    <a:lvl5pPr indent="914042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5pPr>
    <a:lvl6pPr indent="114255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6pPr>
    <a:lvl7pPr indent="1371065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7pPr>
    <a:lvl8pPr indent="1599581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8pPr>
    <a:lvl9pPr indent="1828098" defTabSz="457033" latinLnBrk="0">
      <a:lnSpc>
        <a:spcPct val="117999"/>
      </a:lnSpc>
      <a:defRPr sz="21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503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3984170"/>
            <a:ext cx="11359978" cy="296273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9600"/>
              </a:lnSpc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&amp; Subtitle">
    <p:bg>
      <p:bgPr>
        <a:solidFill>
          <a:srgbClr val="844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0775009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6439826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6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202466043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- Top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06725062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solidFill>
          <a:srgbClr val="3336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bg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bg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dirty="0"/>
              <a:t>Body Level One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1513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669706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&amp; Subtitle">
    <p:bg>
      <p:bgPr>
        <a:solidFill>
          <a:srgbClr val="EE35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/>
          <p:cNvSpPr/>
          <p:nvPr userDrawn="1"/>
        </p:nvSpPr>
        <p:spPr>
          <a:xfrm>
            <a:off x="4310742" y="-2188030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2705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38022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44B3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0675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9_Title &amp; Subtitle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32387785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623045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- Top">
    <p:bg>
      <p:bgPr>
        <a:solidFill>
          <a:srgbClr val="F26A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662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695733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75701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90083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rgbClr val="00419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0" y="-4212773"/>
            <a:ext cx="1864723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11150600"/>
            <a:ext cx="24384000" cy="2565400"/>
          </a:xfrm>
          <a:custGeom>
            <a:avLst/>
            <a:gdLst>
              <a:gd name="connsiteX0" fmla="*/ 0 w 24384000"/>
              <a:gd name="connsiteY0" fmla="*/ 0 h 4699000"/>
              <a:gd name="connsiteX1" fmla="*/ 24384000 w 24384000"/>
              <a:gd name="connsiteY1" fmla="*/ 0 h 4699000"/>
              <a:gd name="connsiteX2" fmla="*/ 24384000 w 24384000"/>
              <a:gd name="connsiteY2" fmla="*/ 4699000 h 4699000"/>
              <a:gd name="connsiteX3" fmla="*/ 0 w 24384000"/>
              <a:gd name="connsiteY3" fmla="*/ 4699000 h 4699000"/>
              <a:gd name="connsiteX4" fmla="*/ 0 w 24384000"/>
              <a:gd name="connsiteY4" fmla="*/ 0 h 4699000"/>
              <a:gd name="connsiteX0" fmla="*/ 0 w 24409400"/>
              <a:gd name="connsiteY0" fmla="*/ 0 h 4699000"/>
              <a:gd name="connsiteX1" fmla="*/ 24409400 w 24409400"/>
              <a:gd name="connsiteY1" fmla="*/ 2641600 h 4699000"/>
              <a:gd name="connsiteX2" fmla="*/ 24384000 w 24409400"/>
              <a:gd name="connsiteY2" fmla="*/ 4699000 h 4699000"/>
              <a:gd name="connsiteX3" fmla="*/ 0 w 24409400"/>
              <a:gd name="connsiteY3" fmla="*/ 4699000 h 4699000"/>
              <a:gd name="connsiteX4" fmla="*/ 0 w 24409400"/>
              <a:gd name="connsiteY4" fmla="*/ 0 h 4699000"/>
              <a:gd name="connsiteX0" fmla="*/ 0 w 24409400"/>
              <a:gd name="connsiteY0" fmla="*/ 0 h 2565400"/>
              <a:gd name="connsiteX1" fmla="*/ 24409400 w 24409400"/>
              <a:gd name="connsiteY1" fmla="*/ 508000 h 2565400"/>
              <a:gd name="connsiteX2" fmla="*/ 24384000 w 24409400"/>
              <a:gd name="connsiteY2" fmla="*/ 2565400 h 2565400"/>
              <a:gd name="connsiteX3" fmla="*/ 0 w 24409400"/>
              <a:gd name="connsiteY3" fmla="*/ 2565400 h 2565400"/>
              <a:gd name="connsiteX4" fmla="*/ 0 w 24409400"/>
              <a:gd name="connsiteY4" fmla="*/ 0 h 2565400"/>
              <a:gd name="connsiteX0" fmla="*/ 0 w 24384000"/>
              <a:gd name="connsiteY0" fmla="*/ 0 h 2565400"/>
              <a:gd name="connsiteX1" fmla="*/ 24333200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4000"/>
              <a:gd name="connsiteY0" fmla="*/ 0 h 2565400"/>
              <a:gd name="connsiteX1" fmla="*/ 24374389 w 24384000"/>
              <a:gd name="connsiteY1" fmla="*/ 127000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  <a:gd name="connsiteX0" fmla="*/ 0 w 24387758"/>
              <a:gd name="connsiteY0" fmla="*/ 0 h 2565400"/>
              <a:gd name="connsiteX1" fmla="*/ 24387088 w 24387758"/>
              <a:gd name="connsiteY1" fmla="*/ 1333500 h 2565400"/>
              <a:gd name="connsiteX2" fmla="*/ 24384000 w 24387758"/>
              <a:gd name="connsiteY2" fmla="*/ 2565400 h 2565400"/>
              <a:gd name="connsiteX3" fmla="*/ 0 w 24387758"/>
              <a:gd name="connsiteY3" fmla="*/ 2565400 h 2565400"/>
              <a:gd name="connsiteX4" fmla="*/ 0 w 24387758"/>
              <a:gd name="connsiteY4" fmla="*/ 0 h 2565400"/>
              <a:gd name="connsiteX0" fmla="*/ 0 w 24384000"/>
              <a:gd name="connsiteY0" fmla="*/ 0 h 2565400"/>
              <a:gd name="connsiteX1" fmla="*/ 24374388 w 24384000"/>
              <a:gd name="connsiteY1" fmla="*/ 1339850 h 2565400"/>
              <a:gd name="connsiteX2" fmla="*/ 24384000 w 24384000"/>
              <a:gd name="connsiteY2" fmla="*/ 2565400 h 2565400"/>
              <a:gd name="connsiteX3" fmla="*/ 0 w 24384000"/>
              <a:gd name="connsiteY3" fmla="*/ 2565400 h 2565400"/>
              <a:gd name="connsiteX4" fmla="*/ 0 w 24384000"/>
              <a:gd name="connsiteY4" fmla="*/ 0 h 256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84000" h="2565400">
                <a:moveTo>
                  <a:pt x="0" y="0"/>
                </a:moveTo>
                <a:lnTo>
                  <a:pt x="24374388" y="1339850"/>
                </a:lnTo>
                <a:cubicBezTo>
                  <a:pt x="24377592" y="1771650"/>
                  <a:pt x="24380796" y="2133600"/>
                  <a:pt x="24384000" y="2565400"/>
                </a:cubicBezTo>
                <a:lnTo>
                  <a:pt x="0" y="25654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19100" y="269875"/>
            <a:ext cx="10716986" cy="16557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bg1"/>
                </a:solidFill>
                <a:latin typeface="Lato Thin" charset="0"/>
                <a:ea typeface="Lato Thin" charset="0"/>
                <a:cs typeface="La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777903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- Top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 userDrawn="1"/>
        </p:nvSpPr>
        <p:spPr>
          <a:xfrm>
            <a:off x="2110991" y="-1953569"/>
            <a:ext cx="20139410" cy="18647230"/>
          </a:xfrm>
          <a:prstGeom prst="ellipse">
            <a:avLst/>
          </a:prstGeom>
          <a:gradFill flip="none" rotWithShape="1">
            <a:gsLst>
              <a:gs pos="72000">
                <a:schemeClr val="accent1">
                  <a:alpha val="0"/>
                  <a:lumMod val="0"/>
                  <a:lumOff val="100000"/>
                </a:schemeClr>
              </a:gs>
              <a:gs pos="0">
                <a:schemeClr val="bg1">
                  <a:alpha val="44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0666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170">
          <p15:clr>
            <a:srgbClr val="FBAE40"/>
          </p15:clr>
        </p15:guide>
        <p15:guide id="4" orient="horz" pos="1213">
          <p15:clr>
            <a:srgbClr val="FBAE40"/>
          </p15:clr>
        </p15:guide>
        <p15:guide id="5" pos="3507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20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20800530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Bulle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3339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&amp; Subtitle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1398247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&amp; Subtitle">
    <p:bg>
      <p:bgPr>
        <a:solidFill>
          <a:srgbClr val="BCC34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4467960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257218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3_Title &amp;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81231600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1000125"/>
            <a:ext cx="21031200" cy="2651125"/>
          </a:xfrm>
        </p:spPr>
        <p:txBody>
          <a:bodyPr anchor="t">
            <a:normAutofit/>
          </a:bodyPr>
          <a:lstStyle>
            <a:lvl1pPr algn="l">
              <a:defRPr sz="9600" b="0" i="0"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</p:spPr>
        <p:txBody>
          <a:bodyPr/>
          <a:lstStyle>
            <a:lvl1pPr algn="l">
              <a:defRPr b="0" i="0">
                <a:latin typeface="Lato Light" charset="0"/>
                <a:ea typeface="Lato Light" charset="0"/>
                <a:cs typeface="Lato Light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86744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Bullets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17"/>
          <p:cNvSpPr>
            <a:spLocks noGrp="1"/>
          </p:cNvSpPr>
          <p:nvPr>
            <p:ph type="title" hasCustomPrompt="1"/>
          </p:nvPr>
        </p:nvSpPr>
        <p:spPr>
          <a:xfrm>
            <a:off x="4321992" y="5257800"/>
            <a:ext cx="15740016" cy="1854060"/>
          </a:xfrm>
          <a:prstGeom prst="rect">
            <a:avLst/>
          </a:prstGeom>
        </p:spPr>
        <p:txBody>
          <a:bodyPr lIns="38387" tIns="38387" rIns="38387" bIns="38387" anchor="ctr"/>
          <a:lstStyle>
            <a:lvl1pPr algn="ctr">
              <a:defRPr sz="11000" b="0" i="0">
                <a:solidFill>
                  <a:schemeClr val="tx1"/>
                </a:solidFill>
                <a:latin typeface="Lato Hairline" charset="0"/>
                <a:ea typeface="Lato Hairline" charset="0"/>
                <a:cs typeface="Lato Hairline" charset="0"/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7" name="Shape 118"/>
          <p:cNvSpPr>
            <a:spLocks noGrp="1"/>
          </p:cNvSpPr>
          <p:nvPr>
            <p:ph type="body" sz="quarter" idx="1" hasCustomPrompt="1"/>
          </p:nvPr>
        </p:nvSpPr>
        <p:spPr>
          <a:xfrm>
            <a:off x="4321992" y="7304400"/>
            <a:ext cx="15740016" cy="633216"/>
          </a:xfrm>
          <a:prstGeom prst="rect">
            <a:avLst/>
          </a:prstGeom>
        </p:spPr>
        <p:txBody>
          <a:bodyPr lIns="38387" tIns="38387" rIns="38387" bIns="38387" anchor="ctr"/>
          <a:lstStyle>
            <a:lvl1pPr marL="0" indent="0" algn="ctr">
              <a:spcBef>
                <a:spcPts val="0"/>
              </a:spcBef>
              <a:buSzTx/>
              <a:buNone/>
              <a:defRPr sz="40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0" indent="228516" algn="ctr">
              <a:spcBef>
                <a:spcPts val="0"/>
              </a:spcBef>
              <a:buSzTx/>
              <a:buNone/>
              <a:defRPr sz="4000"/>
            </a:lvl2pPr>
            <a:lvl3pPr marL="0" indent="457033" algn="ctr">
              <a:spcBef>
                <a:spcPts val="0"/>
              </a:spcBef>
              <a:buSzTx/>
              <a:buNone/>
              <a:defRPr sz="4000"/>
            </a:lvl3pPr>
            <a:lvl4pPr marL="0" indent="685547" algn="ctr">
              <a:spcBef>
                <a:spcPts val="0"/>
              </a:spcBef>
              <a:buSzTx/>
              <a:buNone/>
              <a:defRPr sz="4000"/>
            </a:lvl4pPr>
            <a:lvl5pPr marL="0" indent="914042" algn="ctr">
              <a:spcBef>
                <a:spcPts val="0"/>
              </a:spcBef>
              <a:buSzTx/>
              <a:buNone/>
              <a:defRPr sz="4000"/>
            </a:lvl5pPr>
          </a:lstStyle>
          <a:p>
            <a:r>
              <a:rPr lang="en-US" dirty="0"/>
              <a:t>BODY LEVEL ONE</a:t>
            </a:r>
          </a:p>
        </p:txBody>
      </p:sp>
    </p:spTree>
    <p:extLst>
      <p:ext uri="{BB962C8B-B14F-4D97-AF65-F5344CB8AC3E}">
        <p14:creationId xmlns:p14="http://schemas.microsoft.com/office/powerpoint/2010/main" val="901236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&amp; Subtitle">
    <p:bg>
      <p:bgPr>
        <a:solidFill>
          <a:srgbClr val="59C3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3044045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Title &amp; Subtitle">
    <p:bg>
      <p:bgPr>
        <a:solidFill>
          <a:srgbClr val="24AA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594236268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&amp; Subtitle">
    <p:bg>
      <p:bgPr>
        <a:solidFill>
          <a:srgbClr val="0765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8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99724619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Title &amp; Subtitle">
    <p:bg>
      <p:bgPr>
        <a:solidFill>
          <a:srgbClr val="FBD8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tx1">
                    <a:lumMod val="95000"/>
                    <a:lumOff val="5000"/>
                  </a:schemeClr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tx1">
                    <a:lumMod val="95000"/>
                    <a:lumOff val="5000"/>
                  </a:schemeClr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70657683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&amp; Subtitle">
    <p:bg>
      <p:bgPr>
        <a:solidFill>
          <a:srgbClr val="EB6C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176699584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&amp; Subtitle">
    <p:bg>
      <p:bgPr>
        <a:solidFill>
          <a:srgbClr val="DD23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2192000" y="2298706"/>
            <a:ext cx="11359978" cy="46482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9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2192000" y="7073921"/>
            <a:ext cx="11359978" cy="1587502"/>
          </a:xfrm>
          <a:prstGeom prst="rect">
            <a:avLst/>
          </a:prstGeom>
        </p:spPr>
        <p:txBody>
          <a:bodyPr anchor="t"/>
          <a:lstStyle>
            <a:lvl1pPr marL="0" indent="0" algn="l">
              <a:spcBef>
                <a:spcPts val="0"/>
              </a:spcBef>
              <a:buSzTx/>
              <a:buNone/>
              <a:defRPr sz="4500">
                <a:solidFill>
                  <a:schemeClr val="bg1"/>
                </a:solidFill>
              </a:defRPr>
            </a:lvl1pPr>
            <a:lvl2pPr marL="0" indent="228516" algn="l">
              <a:spcBef>
                <a:spcPts val="0"/>
              </a:spcBef>
              <a:buSzTx/>
              <a:buNone/>
              <a:defRPr sz="4000">
                <a:solidFill>
                  <a:schemeClr val="bg1"/>
                </a:solidFill>
              </a:defRPr>
            </a:lvl2pPr>
            <a:lvl3pPr marL="0" indent="457033" algn="l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3pPr>
            <a:lvl4pPr marL="0" indent="685547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4pPr>
            <a:lvl5pPr marL="0" indent="914042" algn="ctr">
              <a:spcBef>
                <a:spcPts val="0"/>
              </a:spcBef>
              <a:buSzTx/>
              <a:buNone/>
              <a:defRPr sz="3200">
                <a:solidFill>
                  <a:schemeClr val="bg1"/>
                </a:solidFill>
              </a:defRPr>
            </a:lvl5pPr>
          </a:lstStyle>
          <a:p>
            <a:r>
              <a:rPr lang="en-US" dirty="0"/>
              <a:t>BODY LEVEL ONE</a:t>
            </a:r>
          </a:p>
          <a:p>
            <a:pPr lvl="1"/>
            <a:r>
              <a:rPr lang="en-US" dirty="0"/>
              <a:t>BODY LEVEL TWO</a:t>
            </a:r>
          </a:p>
          <a:p>
            <a:pPr lvl="2"/>
            <a:r>
              <a:rPr lang="en-US" dirty="0"/>
              <a:t>BODY LEVEL THREE</a:t>
            </a:r>
          </a:p>
        </p:txBody>
      </p:sp>
    </p:spTree>
    <p:extLst>
      <p:ext uri="{BB962C8B-B14F-4D97-AF65-F5344CB8AC3E}">
        <p14:creationId xmlns:p14="http://schemas.microsoft.com/office/powerpoint/2010/main" val="1735228416"/>
      </p:ext>
    </p:extLst>
  </p:cSld>
  <p:clrMapOvr>
    <a:masterClrMapping/>
  </p:clrMapOvr>
  <p:transition spd="slow">
    <p:push dir="u"/>
  </p:transition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  <p15:guide id="2" pos="76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0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5" y="952502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9" tIns="50799" rIns="50799" bIns="50799" anchor="ctr">
            <a:normAutofit/>
          </a:bodyPr>
          <a:lstStyle/>
          <a:p>
            <a:r>
              <a:rPr lang="en-US" dirty="0"/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5" y="3238533"/>
            <a:ext cx="21005800" cy="9207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799" tIns="50799" rIns="50799" bIns="50799" anchor="t">
            <a:noAutofit/>
          </a:bodyPr>
          <a:lstStyle/>
          <a:p>
            <a:r>
              <a:rPr dirty="0"/>
              <a:t>Body Level 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803" r:id="rId2"/>
    <p:sldLayoutId id="2147483795" r:id="rId3"/>
    <p:sldLayoutId id="2147483797" r:id="rId4"/>
    <p:sldLayoutId id="2147483801" r:id="rId5"/>
    <p:sldLayoutId id="2147483817" r:id="rId6"/>
    <p:sldLayoutId id="2147483799" r:id="rId7"/>
    <p:sldLayoutId id="2147483798" r:id="rId8"/>
    <p:sldLayoutId id="2147483796" r:id="rId9"/>
    <p:sldLayoutId id="2147483800" r:id="rId10"/>
    <p:sldLayoutId id="2147483802" r:id="rId11"/>
    <p:sldLayoutId id="2147483816" r:id="rId12"/>
    <p:sldLayoutId id="2147483841" r:id="rId13"/>
    <p:sldLayoutId id="2147483661" r:id="rId14"/>
  </p:sldLayoutIdLst>
  <p:transition spd="slow">
    <p:push dir="u"/>
  </p:transition>
  <p:txStyles>
    <p:titleStyle>
      <a:lvl1pPr marL="0" marR="0" indent="0" algn="l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chemeClr val="bg1"/>
          </a:solidFill>
          <a:uFillTx/>
          <a:latin typeface="Lato Hairline" charset="0"/>
          <a:ea typeface="Lato Hairline" charset="0"/>
          <a:cs typeface="Lato Hairline" charset="0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52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1pPr>
      <a:lvl2pPr marL="634752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44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2pPr>
      <a:lvl3pPr marL="126950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chemeClr val="bg1"/>
          </a:solidFill>
          <a:uFillTx/>
          <a:latin typeface="Lato Light" charset="0"/>
          <a:ea typeface="Lato Light" charset="0"/>
          <a:cs typeface="Lato Light" charset="0"/>
          <a:sym typeface="Helvetica Light"/>
        </a:defRPr>
      </a:lvl3pPr>
      <a:lvl4pPr marL="1904267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4pPr>
      <a:lvl5pPr marL="2539020" marR="0" indent="0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None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Lato Thin" charset="0"/>
          <a:ea typeface="Lato Thin" charset="0"/>
          <a:cs typeface="Lato Thin" charset="0"/>
          <a:sym typeface="Helvetica Light"/>
        </a:defRPr>
      </a:lvl5pPr>
      <a:lvl6pPr marL="3808528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3281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78034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2786" marR="0" indent="-634753" algn="l" defTabSz="825175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516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033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547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042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255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065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599581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098" algn="ctr" defTabSz="82517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766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3821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5" r:id="rId1"/>
    <p:sldLayoutId id="2147483846" r:id="rId2"/>
    <p:sldLayoutId id="2147483847" r:id="rId3"/>
    <p:sldLayoutId id="2147483839" r:id="rId4"/>
    <p:sldLayoutId id="2147483833" r:id="rId5"/>
    <p:sldLayoutId id="2147483848" r:id="rId6"/>
    <p:sldLayoutId id="2147483831" r:id="rId7"/>
    <p:sldLayoutId id="2147483840" r:id="rId8"/>
    <p:sldLayoutId id="2147483835" r:id="rId9"/>
    <p:sldLayoutId id="2147483836" r:id="rId10"/>
    <p:sldLayoutId id="21474838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4400" b="0" i="0" kern="1200">
          <a:solidFill>
            <a:schemeClr val="tx1"/>
          </a:solidFill>
          <a:latin typeface="Lato Thin" charset="0"/>
          <a:ea typeface="Lato Thin" charset="0"/>
          <a:cs typeface="Lato Thin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2549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3" r:id="rId1"/>
    <p:sldLayoutId id="2147483805" r:id="rId2"/>
    <p:sldLayoutId id="2147483804" r:id="rId3"/>
    <p:sldLayoutId id="2147483808" r:id="rId4"/>
    <p:sldLayoutId id="2147483814" r:id="rId5"/>
    <p:sldLayoutId id="2147483812" r:id="rId6"/>
    <p:sldLayoutId id="2147483811" r:id="rId7"/>
    <p:sldLayoutId id="2147483810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600" b="0" i="0" kern="1200">
          <a:solidFill>
            <a:schemeClr val="tx1"/>
          </a:solidFill>
          <a:latin typeface="Lato Hairline" charset="0"/>
          <a:ea typeface="Lato Hairline" charset="0"/>
          <a:cs typeface="Lato Hairline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52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2.tmp"/><Relationship Id="rId5" Type="http://schemas.openxmlformats.org/officeDocument/2006/relationships/image" Target="../media/image11.tmp"/><Relationship Id="rId4" Type="http://schemas.openxmlformats.org/officeDocument/2006/relationships/image" Target="../media/image10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192000" y="2298706"/>
            <a:ext cx="11998036" cy="4648200"/>
          </a:xfrm>
        </p:spPr>
        <p:txBody>
          <a:bodyPr/>
          <a:lstStyle/>
          <a:p>
            <a:r>
              <a:rPr lang="en-US" sz="8800" b="1" dirty="0"/>
              <a:t>YZY Language School</a:t>
            </a:r>
            <a:endParaRPr lang="en-US" sz="72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"/>
          </p:nvPr>
        </p:nvSpPr>
        <p:spPr>
          <a:xfrm>
            <a:off x="12192000" y="7988323"/>
            <a:ext cx="11359978" cy="3744497"/>
          </a:xfrm>
        </p:spPr>
        <p:txBody>
          <a:bodyPr/>
          <a:lstStyle/>
          <a:p>
            <a:r>
              <a:rPr kumimoji="1" lang="en-US" altLang="zh-CN" dirty="0"/>
              <a:t>Ying HAO</a:t>
            </a:r>
          </a:p>
          <a:p>
            <a:r>
              <a:rPr lang="en-CA" dirty="0" err="1"/>
              <a:t>Yaowu</a:t>
            </a:r>
            <a:r>
              <a:rPr lang="en-CA" dirty="0"/>
              <a:t> HUANG</a:t>
            </a:r>
          </a:p>
          <a:p>
            <a:r>
              <a:rPr kumimoji="1" lang="en-CA" altLang="zh-CN" dirty="0" err="1"/>
              <a:t>Zhiwei</a:t>
            </a:r>
            <a:r>
              <a:rPr kumimoji="1" lang="en-CA" altLang="zh-CN" dirty="0"/>
              <a:t> LI</a:t>
            </a:r>
            <a:endParaRPr kumimoji="1" lang="en-US" altLang="zh-CN" dirty="0"/>
          </a:p>
          <a:p>
            <a:r>
              <a:rPr kumimoji="1" lang="en-US" altLang="zh-CN" dirty="0"/>
              <a:t>APR 19, 2021</a:t>
            </a:r>
            <a:endParaRPr kumimoji="1" lang="zh-CN" alt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FC8AEB0F-C6FD-4480-B9C1-3DB424A63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87" t="4167" r="7421" b="2158"/>
          <a:stretch/>
        </p:blipFill>
        <p:spPr>
          <a:xfrm>
            <a:off x="0" y="0"/>
            <a:ext cx="11780874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2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07" y="685800"/>
            <a:ext cx="12123964" cy="911950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>
              <a:spcAft>
                <a:spcPts val="600"/>
              </a:spcAft>
            </a:pPr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Agenda</a:t>
            </a:r>
            <a:br>
              <a:rPr lang="en-US" sz="5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br>
              <a:rPr lang="en-US" sz="36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MVVM Architecture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Multiple Validations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UI Design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Drawing pie chart / bar chart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String Translation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Database Migration</a:t>
            </a:r>
            <a:b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36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Publish Install Packages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733197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05888C3-B4EE-E941-BA2B-EDBE718A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607" y="685800"/>
            <a:ext cx="12123964" cy="911950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Technologies</a:t>
            </a:r>
            <a:br>
              <a:rPr lang="en-US" sz="36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MVVM Architecture 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C# / WPF 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Entity Framework (DB First)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RDBMS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- 2D drawing (chart)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Globalization / Localization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Unit Test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Challenges</a:t>
            </a:r>
            <a:br>
              <a:rPr lang="en-US" sz="36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MVVM Architecture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Multiple Validations (XAML, view model, model, database)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UI Design (Responsive, Tab, Animation Effect, User Control)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Drawing pie chart / bar chart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String Translation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Database Migration (Local to Azure)</a:t>
            </a:r>
            <a:b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- Publish Install Packages</a:t>
            </a:r>
            <a:endParaRPr lang="en-US" sz="2800" strike="sngStrike" dirty="0">
              <a:solidFill>
                <a:srgbClr val="FF0000"/>
              </a:solidFill>
              <a:highlight>
                <a:srgbClr val="FFFF00"/>
              </a:highlight>
              <a:latin typeface="+mj-lt"/>
              <a:ea typeface="+mj-ea"/>
              <a:cs typeface="+mj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61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6" r="30151"/>
          <a:stretch/>
        </p:blipFill>
        <p:spPr>
          <a:xfrm>
            <a:off x="12710884" y="10"/>
            <a:ext cx="11673116" cy="10260818"/>
          </a:xfrm>
          <a:custGeom>
            <a:avLst/>
            <a:gdLst/>
            <a:ahLst/>
            <a:cxnLst/>
            <a:rect l="l" t="t" r="r" b="b"/>
            <a:pathLst>
              <a:path w="5836558" h="5130414">
                <a:moveTo>
                  <a:pt x="2376055" y="0"/>
                </a:moveTo>
                <a:lnTo>
                  <a:pt x="5836558" y="0"/>
                </a:lnTo>
                <a:lnTo>
                  <a:pt x="5836558" y="5130414"/>
                </a:lnTo>
                <a:lnTo>
                  <a:pt x="0" y="5130414"/>
                </a:ln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67A94F79-0FCB-44A9-A124-D4F0D0254E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43" y="6634990"/>
            <a:ext cx="11141529" cy="2553267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D6D50EB-DC88-494A-A03F-4CE6A21CA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MVVM Architecture</a:t>
            </a:r>
            <a:endParaRPr lang="en-US" sz="6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FB10D2-1945-41FF-B8F0-F8D9DFCE06A2}"/>
              </a:ext>
            </a:extLst>
          </p:cNvPr>
          <p:cNvSpPr txBox="1"/>
          <p:nvPr/>
        </p:nvSpPr>
        <p:spPr>
          <a:xfrm>
            <a:off x="419100" y="2072838"/>
            <a:ext cx="136316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Model (data layer) – View Model (logic layer) – View (user interface)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View is built on XAML only.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View model encapsulates the model.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dirty="0">
                <a:solidFill>
                  <a:srgbClr val="171717"/>
                </a:solidFill>
                <a:latin typeface="Segoe UI" panose="020B0502040204020203" pitchFamily="34" charset="0"/>
              </a:rPr>
              <a:t>View links with View Model via data binding and command binding.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CA" sz="2800" dirty="0">
              <a:solidFill>
                <a:srgbClr val="171717"/>
              </a:solidFill>
              <a:latin typeface="Segoe UI" panose="020B0502040204020203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The UI can be redesigned without touching the code (logic and data layers).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Unit tests can be built for the code (logic and data layers), without using UI.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CA" sz="2800" b="0" i="0" dirty="0">
              <a:solidFill>
                <a:srgbClr val="171717"/>
              </a:solidFill>
              <a:effectLst/>
              <a:latin typeface="Segoe UI" panose="020B0502040204020203" pitchFamily="34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CA" sz="2800" b="0" i="0" dirty="0">
                <a:solidFill>
                  <a:srgbClr val="171717"/>
                </a:solidFill>
                <a:effectLst/>
                <a:latin typeface="Segoe UI" panose="020B0502040204020203" pitchFamily="34" charset="0"/>
              </a:rPr>
              <a:t>Designers and developers can work independently.</a:t>
            </a:r>
          </a:p>
        </p:txBody>
      </p:sp>
    </p:spTree>
    <p:extLst>
      <p:ext uri="{BB962C8B-B14F-4D97-AF65-F5344CB8AC3E}">
        <p14:creationId xmlns:p14="http://schemas.microsoft.com/office/powerpoint/2010/main" val="18750616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EB73228-F09B-409F-9EC1-7E853C4F5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63680" y="10585018"/>
            <a:ext cx="13220320" cy="3130982"/>
          </a:xfrm>
          <a:custGeom>
            <a:avLst/>
            <a:gdLst>
              <a:gd name="connsiteX0" fmla="*/ 1186806 w 6610160"/>
              <a:gd name="connsiteY0" fmla="*/ 0 h 1565491"/>
              <a:gd name="connsiteX1" fmla="*/ 1692132 w 6610160"/>
              <a:gd name="connsiteY1" fmla="*/ 0 h 1565491"/>
              <a:gd name="connsiteX2" fmla="*/ 6104834 w 6610160"/>
              <a:gd name="connsiteY2" fmla="*/ 0 h 1565491"/>
              <a:gd name="connsiteX3" fmla="*/ 6610160 w 6610160"/>
              <a:gd name="connsiteY3" fmla="*/ 0 h 1565491"/>
              <a:gd name="connsiteX4" fmla="*/ 6610160 w 6610160"/>
              <a:gd name="connsiteY4" fmla="*/ 1565491 h 1565491"/>
              <a:gd name="connsiteX5" fmla="*/ 0 w 6610160"/>
              <a:gd name="connsiteY5" fmla="*/ 1565491 h 1565491"/>
              <a:gd name="connsiteX6" fmla="*/ 724290 w 6610160"/>
              <a:gd name="connsiteY6" fmla="*/ 1591 h 1565491"/>
              <a:gd name="connsiteX7" fmla="*/ 1186070 w 6610160"/>
              <a:gd name="connsiteY7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0160" h="1565491">
                <a:moveTo>
                  <a:pt x="1186806" y="0"/>
                </a:moveTo>
                <a:lnTo>
                  <a:pt x="1692132" y="0"/>
                </a:lnTo>
                <a:lnTo>
                  <a:pt x="6104834" y="0"/>
                </a:lnTo>
                <a:lnTo>
                  <a:pt x="6610160" y="0"/>
                </a:lnTo>
                <a:lnTo>
                  <a:pt x="6610160" y="1565491"/>
                </a:lnTo>
                <a:lnTo>
                  <a:pt x="0" y="1565491"/>
                </a:lnTo>
                <a:lnTo>
                  <a:pt x="724290" y="1591"/>
                </a:lnTo>
                <a:lnTo>
                  <a:pt x="1186070" y="1591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150A4AE-7BE7-480D-BD8C-3951E64799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585020"/>
            <a:ext cx="12288740" cy="3130982"/>
          </a:xfrm>
          <a:custGeom>
            <a:avLst/>
            <a:gdLst>
              <a:gd name="connsiteX0" fmla="*/ 0 w 6144370"/>
              <a:gd name="connsiteY0" fmla="*/ 0 h 1565491"/>
              <a:gd name="connsiteX1" fmla="*/ 6144370 w 6144370"/>
              <a:gd name="connsiteY1" fmla="*/ 0 h 1565491"/>
              <a:gd name="connsiteX2" fmla="*/ 5419344 w 6144370"/>
              <a:gd name="connsiteY2" fmla="*/ 1565491 h 1565491"/>
              <a:gd name="connsiteX3" fmla="*/ 0 w 6144370"/>
              <a:gd name="connsiteY3" fmla="*/ 15654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44370" h="1565491">
                <a:moveTo>
                  <a:pt x="0" y="0"/>
                </a:moveTo>
                <a:lnTo>
                  <a:pt x="6144370" y="0"/>
                </a:lnTo>
                <a:lnTo>
                  <a:pt x="5419344" y="1565491"/>
                </a:lnTo>
                <a:lnTo>
                  <a:pt x="0" y="15654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D6D50EB-DC88-494A-A03F-4CE6A21CA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MVVM Architecture</a:t>
            </a:r>
            <a:endParaRPr lang="en-US" sz="6000" dirty="0"/>
          </a:p>
        </p:txBody>
      </p:sp>
      <p:pic>
        <p:nvPicPr>
          <p:cNvPr id="5" name="Picture 4" descr="A picture containing text, computer, indoor, screenshot&#10;&#10;Description automatically generated">
            <a:extLst>
              <a:ext uri="{FF2B5EF4-FFF2-40B4-BE49-F238E27FC236}">
                <a16:creationId xmlns:a16="http://schemas.microsoft.com/office/drawing/2014/main" id="{9652B78A-A029-45F1-BDAD-70C37637AC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33" b="9378"/>
          <a:stretch/>
        </p:blipFill>
        <p:spPr>
          <a:xfrm>
            <a:off x="0" y="3249387"/>
            <a:ext cx="24384000" cy="10466615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DE030818-7A7F-427C-8F24-1C89FC873320}"/>
              </a:ext>
            </a:extLst>
          </p:cNvPr>
          <p:cNvGrpSpPr/>
          <p:nvPr/>
        </p:nvGrpSpPr>
        <p:grpSpPr>
          <a:xfrm>
            <a:off x="1208314" y="3935186"/>
            <a:ext cx="5984422" cy="9576706"/>
            <a:chOff x="1208314" y="3935186"/>
            <a:chExt cx="5984422" cy="957670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02C44F3-E255-4BE5-BD8E-476823A28470}"/>
                </a:ext>
              </a:extLst>
            </p:cNvPr>
            <p:cNvSpPr/>
            <p:nvPr/>
          </p:nvSpPr>
          <p:spPr>
            <a:xfrm>
              <a:off x="1208314" y="3935186"/>
              <a:ext cx="5984422" cy="3224893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9195546-B196-4777-9971-093542084600}"/>
                </a:ext>
              </a:extLst>
            </p:cNvPr>
            <p:cNvSpPr/>
            <p:nvPr/>
          </p:nvSpPr>
          <p:spPr>
            <a:xfrm>
              <a:off x="1208314" y="8150678"/>
              <a:ext cx="5984422" cy="5361214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16134A1-2FEF-463A-9CC0-07344ABC1A65}"/>
              </a:ext>
            </a:extLst>
          </p:cNvPr>
          <p:cNvGrpSpPr/>
          <p:nvPr/>
        </p:nvGrpSpPr>
        <p:grpSpPr>
          <a:xfrm>
            <a:off x="8275862" y="3935186"/>
            <a:ext cx="7015844" cy="9576706"/>
            <a:chOff x="8275862" y="3935186"/>
            <a:chExt cx="7015844" cy="9576706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E259BA5-F7C0-411C-8D7C-5AC240EE22D7}"/>
                </a:ext>
              </a:extLst>
            </p:cNvPr>
            <p:cNvSpPr/>
            <p:nvPr/>
          </p:nvSpPr>
          <p:spPr>
            <a:xfrm>
              <a:off x="8275863" y="3935186"/>
              <a:ext cx="7015843" cy="3020786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E7A36AD-EEDD-4447-8BBE-750452F389F6}"/>
                </a:ext>
              </a:extLst>
            </p:cNvPr>
            <p:cNvSpPr/>
            <p:nvPr/>
          </p:nvSpPr>
          <p:spPr>
            <a:xfrm>
              <a:off x="8275862" y="9763123"/>
              <a:ext cx="7015843" cy="3748769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9820735-AE31-4D38-A176-2437AF8CD51A}"/>
              </a:ext>
            </a:extLst>
          </p:cNvPr>
          <p:cNvGrpSpPr/>
          <p:nvPr/>
        </p:nvGrpSpPr>
        <p:grpSpPr>
          <a:xfrm>
            <a:off x="16159844" y="3780456"/>
            <a:ext cx="4479472" cy="9731436"/>
            <a:chOff x="16159844" y="3780456"/>
            <a:chExt cx="4479472" cy="9731436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B1C24E9-6680-4457-8B85-A8673656D0EB}"/>
                </a:ext>
              </a:extLst>
            </p:cNvPr>
            <p:cNvSpPr/>
            <p:nvPr/>
          </p:nvSpPr>
          <p:spPr>
            <a:xfrm>
              <a:off x="16159844" y="3780456"/>
              <a:ext cx="4479472" cy="1746765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50FF9CC-C3B6-4EFE-997B-D24126296096}"/>
                </a:ext>
              </a:extLst>
            </p:cNvPr>
            <p:cNvSpPr/>
            <p:nvPr/>
          </p:nvSpPr>
          <p:spPr>
            <a:xfrm>
              <a:off x="16159844" y="8427305"/>
              <a:ext cx="4479472" cy="5084587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0DE002D7-BE85-46C4-AD81-6951CD5FA1BD}"/>
              </a:ext>
            </a:extLst>
          </p:cNvPr>
          <p:cNvCxnSpPr>
            <a:cxnSpLocks/>
          </p:cNvCxnSpPr>
          <p:nvPr/>
        </p:nvCxnSpPr>
        <p:spPr>
          <a:xfrm flipV="1">
            <a:off x="4200525" y="3935186"/>
            <a:ext cx="3963761" cy="3804544"/>
          </a:xfrm>
          <a:prstGeom prst="curvedConnector3">
            <a:avLst>
              <a:gd name="adj1" fmla="val 50000"/>
            </a:avLst>
          </a:prstGeom>
          <a:ln w="85725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88CE063C-C0BC-401D-8338-FC18EC7AF540}"/>
              </a:ext>
            </a:extLst>
          </p:cNvPr>
          <p:cNvCxnSpPr>
            <a:cxnSpLocks/>
          </p:cNvCxnSpPr>
          <p:nvPr/>
        </p:nvCxnSpPr>
        <p:spPr>
          <a:xfrm flipV="1">
            <a:off x="14197693" y="6576364"/>
            <a:ext cx="2660196" cy="898453"/>
          </a:xfrm>
          <a:prstGeom prst="curvedConnector3">
            <a:avLst>
              <a:gd name="adj1" fmla="val 50000"/>
            </a:avLst>
          </a:prstGeom>
          <a:ln w="85725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6A917F5-6E29-4F51-8210-4A42E164D670}"/>
              </a:ext>
            </a:extLst>
          </p:cNvPr>
          <p:cNvGrpSpPr/>
          <p:nvPr/>
        </p:nvGrpSpPr>
        <p:grpSpPr>
          <a:xfrm>
            <a:off x="20865195" y="4424261"/>
            <a:ext cx="3301088" cy="9087631"/>
            <a:chOff x="20865195" y="4424261"/>
            <a:chExt cx="3301088" cy="9087631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4AA4681-913C-4375-AFD2-D9B4B4A00C1B}"/>
                </a:ext>
              </a:extLst>
            </p:cNvPr>
            <p:cNvSpPr/>
            <p:nvPr/>
          </p:nvSpPr>
          <p:spPr>
            <a:xfrm>
              <a:off x="20873360" y="7474817"/>
              <a:ext cx="3292923" cy="869083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5744D6A-0A10-40FE-978A-2C200E3B4BAD}"/>
                </a:ext>
              </a:extLst>
            </p:cNvPr>
            <p:cNvSpPr/>
            <p:nvPr/>
          </p:nvSpPr>
          <p:spPr>
            <a:xfrm>
              <a:off x="20873360" y="4424261"/>
              <a:ext cx="3292923" cy="1833250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3D30504-5FA1-4D8C-9E71-EF72585C3002}"/>
                </a:ext>
              </a:extLst>
            </p:cNvPr>
            <p:cNvSpPr/>
            <p:nvPr/>
          </p:nvSpPr>
          <p:spPr>
            <a:xfrm>
              <a:off x="20865196" y="9823410"/>
              <a:ext cx="3292923" cy="3688482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89EB2FA-5C0C-4966-8D12-0AAB20374AB7}"/>
                </a:ext>
              </a:extLst>
            </p:cNvPr>
            <p:cNvSpPr/>
            <p:nvPr/>
          </p:nvSpPr>
          <p:spPr>
            <a:xfrm>
              <a:off x="20865195" y="6423458"/>
              <a:ext cx="3292923" cy="869083"/>
            </a:xfrm>
            <a:prstGeom prst="rect">
              <a:avLst/>
            </a:prstGeom>
            <a:solidFill>
              <a:schemeClr val="accent3">
                <a:alpha val="84000"/>
              </a:schemeClr>
            </a:solidFill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DFBE4552-E76C-4220-892E-AC7E6AD24134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650118" y="6566975"/>
            <a:ext cx="3449082" cy="2815316"/>
          </a:xfrm>
          <a:prstGeom prst="curvedConnector3">
            <a:avLst>
              <a:gd name="adj1" fmla="val 54"/>
            </a:avLst>
          </a:prstGeom>
          <a:ln w="85725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85ED800E-1A0E-401C-A392-6A0D3E9AD6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423" y="2104150"/>
            <a:ext cx="13382236" cy="1061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60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8257DC7-C8AB-454B-9095-B5BE2C910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4" y="0"/>
            <a:ext cx="24384010" cy="1371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3" r="31333" b="-1"/>
          <a:stretch/>
        </p:blipFill>
        <p:spPr>
          <a:xfrm>
            <a:off x="14963234" y="1507680"/>
            <a:ext cx="9420766" cy="12208320"/>
          </a:xfrm>
          <a:custGeom>
            <a:avLst/>
            <a:gdLst/>
            <a:ahLst/>
            <a:cxnLst/>
            <a:rect l="l" t="t" r="r" b="b"/>
            <a:pathLst>
              <a:path w="4710383" h="6104160">
                <a:moveTo>
                  <a:pt x="2581213" y="5529271"/>
                </a:moveTo>
                <a:cubicBezTo>
                  <a:pt x="2581213" y="5529271"/>
                  <a:pt x="2581213" y="5529271"/>
                  <a:pt x="4212052" y="5529271"/>
                </a:cubicBezTo>
                <a:cubicBezTo>
                  <a:pt x="4314199" y="5529271"/>
                  <a:pt x="4412824" y="5585421"/>
                  <a:pt x="4462137" y="5676664"/>
                </a:cubicBezTo>
                <a:cubicBezTo>
                  <a:pt x="4462137" y="5676664"/>
                  <a:pt x="4462137" y="5676664"/>
                  <a:pt x="4661644" y="6020228"/>
                </a:cubicBezTo>
                <a:lnTo>
                  <a:pt x="4710383" y="6104160"/>
                </a:lnTo>
                <a:lnTo>
                  <a:pt x="2080429" y="6104160"/>
                </a:lnTo>
                <a:lnTo>
                  <a:pt x="2184381" y="5924374"/>
                </a:lnTo>
                <a:cubicBezTo>
                  <a:pt x="2229076" y="5847072"/>
                  <a:pt x="2276752" y="5764617"/>
                  <a:pt x="2327605" y="5676664"/>
                </a:cubicBezTo>
                <a:cubicBezTo>
                  <a:pt x="2380440" y="5585421"/>
                  <a:pt x="2475543" y="5529271"/>
                  <a:pt x="2581213" y="5529271"/>
                </a:cubicBezTo>
                <a:close/>
                <a:moveTo>
                  <a:pt x="2563539" y="4022432"/>
                </a:moveTo>
                <a:cubicBezTo>
                  <a:pt x="2563539" y="4022432"/>
                  <a:pt x="2563539" y="4022432"/>
                  <a:pt x="3208691" y="4022432"/>
                </a:cubicBezTo>
                <a:cubicBezTo>
                  <a:pt x="3249101" y="4022432"/>
                  <a:pt x="3288116" y="4044644"/>
                  <a:pt x="3307624" y="4080740"/>
                </a:cubicBezTo>
                <a:cubicBezTo>
                  <a:pt x="3307624" y="4080740"/>
                  <a:pt x="3307624" y="4080740"/>
                  <a:pt x="3630897" y="4637438"/>
                </a:cubicBezTo>
                <a:cubicBezTo>
                  <a:pt x="3651799" y="4672145"/>
                  <a:pt x="3651799" y="4716569"/>
                  <a:pt x="3630897" y="4751276"/>
                </a:cubicBezTo>
                <a:cubicBezTo>
                  <a:pt x="3630897" y="4751276"/>
                  <a:pt x="3630897" y="4751276"/>
                  <a:pt x="3307624" y="5307975"/>
                </a:cubicBezTo>
                <a:cubicBezTo>
                  <a:pt x="3288116" y="5344069"/>
                  <a:pt x="3249101" y="5366282"/>
                  <a:pt x="3208691" y="5366282"/>
                </a:cubicBezTo>
                <a:cubicBezTo>
                  <a:pt x="3208691" y="5366282"/>
                  <a:pt x="3208691" y="5366282"/>
                  <a:pt x="2563539" y="5366282"/>
                </a:cubicBezTo>
                <a:cubicBezTo>
                  <a:pt x="2521736" y="5366282"/>
                  <a:pt x="2484114" y="5344069"/>
                  <a:pt x="2463212" y="5307975"/>
                </a:cubicBezTo>
                <a:cubicBezTo>
                  <a:pt x="2463212" y="5307975"/>
                  <a:pt x="2463212" y="5307975"/>
                  <a:pt x="2141332" y="4751276"/>
                </a:cubicBezTo>
                <a:cubicBezTo>
                  <a:pt x="2120431" y="4716569"/>
                  <a:pt x="2120431" y="4672145"/>
                  <a:pt x="2141332" y="4637438"/>
                </a:cubicBezTo>
                <a:cubicBezTo>
                  <a:pt x="2141332" y="4637438"/>
                  <a:pt x="2141332" y="4637438"/>
                  <a:pt x="2463212" y="4080740"/>
                </a:cubicBezTo>
                <a:cubicBezTo>
                  <a:pt x="2484114" y="4044644"/>
                  <a:pt x="2521736" y="4022432"/>
                  <a:pt x="2563539" y="4022432"/>
                </a:cubicBezTo>
                <a:close/>
                <a:moveTo>
                  <a:pt x="2493311" y="3428754"/>
                </a:moveTo>
                <a:cubicBezTo>
                  <a:pt x="2493311" y="3428754"/>
                  <a:pt x="2493311" y="3428754"/>
                  <a:pt x="2726177" y="3428754"/>
                </a:cubicBezTo>
                <a:cubicBezTo>
                  <a:pt x="2740762" y="3428754"/>
                  <a:pt x="2754844" y="3436772"/>
                  <a:pt x="2761886" y="3449800"/>
                </a:cubicBezTo>
                <a:cubicBezTo>
                  <a:pt x="2761886" y="3449800"/>
                  <a:pt x="2761886" y="3449800"/>
                  <a:pt x="2878570" y="3650739"/>
                </a:cubicBezTo>
                <a:cubicBezTo>
                  <a:pt x="2886115" y="3663266"/>
                  <a:pt x="2886115" y="3679301"/>
                  <a:pt x="2878570" y="3691828"/>
                </a:cubicBezTo>
                <a:cubicBezTo>
                  <a:pt x="2878570" y="3691828"/>
                  <a:pt x="2878570" y="3691828"/>
                  <a:pt x="2761886" y="3892766"/>
                </a:cubicBezTo>
                <a:cubicBezTo>
                  <a:pt x="2754844" y="3905795"/>
                  <a:pt x="2740762" y="3913812"/>
                  <a:pt x="2726177" y="3913812"/>
                </a:cubicBezTo>
                <a:cubicBezTo>
                  <a:pt x="2726177" y="3913812"/>
                  <a:pt x="2726177" y="3913812"/>
                  <a:pt x="2493311" y="3913812"/>
                </a:cubicBezTo>
                <a:cubicBezTo>
                  <a:pt x="2478223" y="3913812"/>
                  <a:pt x="2464643" y="3905795"/>
                  <a:pt x="2457098" y="3892766"/>
                </a:cubicBezTo>
                <a:cubicBezTo>
                  <a:pt x="2457098" y="3892766"/>
                  <a:pt x="2457098" y="3892766"/>
                  <a:pt x="2340917" y="3691828"/>
                </a:cubicBezTo>
                <a:cubicBezTo>
                  <a:pt x="2333373" y="3679301"/>
                  <a:pt x="2333373" y="3663266"/>
                  <a:pt x="2340917" y="3650739"/>
                </a:cubicBezTo>
                <a:cubicBezTo>
                  <a:pt x="2340917" y="3650739"/>
                  <a:pt x="2340917" y="3650739"/>
                  <a:pt x="2457098" y="3449800"/>
                </a:cubicBezTo>
                <a:cubicBezTo>
                  <a:pt x="2464643" y="3436772"/>
                  <a:pt x="2478223" y="3428754"/>
                  <a:pt x="2493311" y="3428754"/>
                </a:cubicBezTo>
                <a:close/>
                <a:moveTo>
                  <a:pt x="1733609" y="2705264"/>
                </a:moveTo>
                <a:cubicBezTo>
                  <a:pt x="1733609" y="2705264"/>
                  <a:pt x="1733609" y="2705264"/>
                  <a:pt x="2174613" y="2705264"/>
                </a:cubicBezTo>
                <a:cubicBezTo>
                  <a:pt x="2202236" y="2705264"/>
                  <a:pt x="2228906" y="2720447"/>
                  <a:pt x="2242241" y="2745121"/>
                </a:cubicBezTo>
                <a:cubicBezTo>
                  <a:pt x="2242241" y="2745121"/>
                  <a:pt x="2242241" y="2745121"/>
                  <a:pt x="2463220" y="3125661"/>
                </a:cubicBezTo>
                <a:cubicBezTo>
                  <a:pt x="2477507" y="3149385"/>
                  <a:pt x="2477507" y="3179753"/>
                  <a:pt x="2463220" y="3203478"/>
                </a:cubicBezTo>
                <a:cubicBezTo>
                  <a:pt x="2463220" y="3203478"/>
                  <a:pt x="2463220" y="3203478"/>
                  <a:pt x="2242241" y="3584017"/>
                </a:cubicBezTo>
                <a:cubicBezTo>
                  <a:pt x="2228906" y="3608691"/>
                  <a:pt x="2202236" y="3623874"/>
                  <a:pt x="2174613" y="3623874"/>
                </a:cubicBezTo>
                <a:cubicBezTo>
                  <a:pt x="2174613" y="3623874"/>
                  <a:pt x="2174613" y="3623874"/>
                  <a:pt x="1733609" y="3623874"/>
                </a:cubicBezTo>
                <a:cubicBezTo>
                  <a:pt x="1705034" y="3623874"/>
                  <a:pt x="1679316" y="3608691"/>
                  <a:pt x="1665029" y="3584017"/>
                </a:cubicBezTo>
                <a:cubicBezTo>
                  <a:pt x="1665029" y="3584017"/>
                  <a:pt x="1665029" y="3584017"/>
                  <a:pt x="1445004" y="3203478"/>
                </a:cubicBezTo>
                <a:cubicBezTo>
                  <a:pt x="1430715" y="3179753"/>
                  <a:pt x="1430715" y="3149385"/>
                  <a:pt x="1445004" y="3125661"/>
                </a:cubicBezTo>
                <a:cubicBezTo>
                  <a:pt x="1445004" y="3125661"/>
                  <a:pt x="1445004" y="3125661"/>
                  <a:pt x="1665029" y="2745121"/>
                </a:cubicBezTo>
                <a:cubicBezTo>
                  <a:pt x="1679316" y="2720447"/>
                  <a:pt x="1705034" y="2705264"/>
                  <a:pt x="1733609" y="2705264"/>
                </a:cubicBezTo>
                <a:close/>
                <a:moveTo>
                  <a:pt x="3163744" y="1328911"/>
                </a:moveTo>
                <a:cubicBezTo>
                  <a:pt x="3163744" y="1328911"/>
                  <a:pt x="3163744" y="1328911"/>
                  <a:pt x="3931865" y="1328911"/>
                </a:cubicBezTo>
                <a:cubicBezTo>
                  <a:pt x="3979976" y="1328911"/>
                  <a:pt x="4026428" y="1355357"/>
                  <a:pt x="4049655" y="1398332"/>
                </a:cubicBezTo>
                <a:cubicBezTo>
                  <a:pt x="4049655" y="1398332"/>
                  <a:pt x="4049655" y="1398332"/>
                  <a:pt x="4434545" y="2061138"/>
                </a:cubicBezTo>
                <a:cubicBezTo>
                  <a:pt x="4459430" y="2102461"/>
                  <a:pt x="4459430" y="2155353"/>
                  <a:pt x="4434545" y="2196675"/>
                </a:cubicBezTo>
                <a:cubicBezTo>
                  <a:pt x="4434545" y="2196675"/>
                  <a:pt x="4434545" y="2196675"/>
                  <a:pt x="4049655" y="2859481"/>
                </a:cubicBezTo>
                <a:cubicBezTo>
                  <a:pt x="4026428" y="2902456"/>
                  <a:pt x="3979976" y="2928902"/>
                  <a:pt x="3931865" y="2928902"/>
                </a:cubicBezTo>
                <a:cubicBezTo>
                  <a:pt x="3931865" y="2928902"/>
                  <a:pt x="3931865" y="2928902"/>
                  <a:pt x="3163744" y="2928902"/>
                </a:cubicBezTo>
                <a:cubicBezTo>
                  <a:pt x="3113973" y="2928902"/>
                  <a:pt x="3069180" y="2902456"/>
                  <a:pt x="3044295" y="2859481"/>
                </a:cubicBezTo>
                <a:cubicBezTo>
                  <a:pt x="3044295" y="2859481"/>
                  <a:pt x="3044295" y="2859481"/>
                  <a:pt x="2661065" y="2196675"/>
                </a:cubicBezTo>
                <a:cubicBezTo>
                  <a:pt x="2636179" y="2155353"/>
                  <a:pt x="2636179" y="2102461"/>
                  <a:pt x="2661065" y="2061138"/>
                </a:cubicBezTo>
                <a:cubicBezTo>
                  <a:pt x="2661065" y="2061138"/>
                  <a:pt x="2661065" y="2061138"/>
                  <a:pt x="3044295" y="1398332"/>
                </a:cubicBezTo>
                <a:cubicBezTo>
                  <a:pt x="3069180" y="1355357"/>
                  <a:pt x="3113973" y="1328911"/>
                  <a:pt x="3163744" y="1328911"/>
                </a:cubicBezTo>
                <a:close/>
                <a:moveTo>
                  <a:pt x="841327" y="0"/>
                </a:moveTo>
                <a:cubicBezTo>
                  <a:pt x="841327" y="0"/>
                  <a:pt x="841327" y="0"/>
                  <a:pt x="2080896" y="0"/>
                </a:cubicBezTo>
                <a:cubicBezTo>
                  <a:pt x="2158536" y="0"/>
                  <a:pt x="2233499" y="42678"/>
                  <a:pt x="2270981" y="112029"/>
                </a:cubicBezTo>
                <a:cubicBezTo>
                  <a:pt x="2270981" y="112029"/>
                  <a:pt x="2270981" y="112029"/>
                  <a:pt x="2892105" y="1181644"/>
                </a:cubicBezTo>
                <a:cubicBezTo>
                  <a:pt x="2932263" y="1248329"/>
                  <a:pt x="2932263" y="1333683"/>
                  <a:pt x="2892105" y="1400367"/>
                </a:cubicBezTo>
                <a:cubicBezTo>
                  <a:pt x="2892105" y="1400367"/>
                  <a:pt x="2892105" y="1400367"/>
                  <a:pt x="2270981" y="2469983"/>
                </a:cubicBezTo>
                <a:cubicBezTo>
                  <a:pt x="2233499" y="2539334"/>
                  <a:pt x="2158536" y="2582012"/>
                  <a:pt x="2080896" y="2582012"/>
                </a:cubicBezTo>
                <a:cubicBezTo>
                  <a:pt x="2080896" y="2582012"/>
                  <a:pt x="2080896" y="2582012"/>
                  <a:pt x="841327" y="2582012"/>
                </a:cubicBezTo>
                <a:cubicBezTo>
                  <a:pt x="761010" y="2582012"/>
                  <a:pt x="688724" y="2539334"/>
                  <a:pt x="648565" y="2469983"/>
                </a:cubicBezTo>
                <a:cubicBezTo>
                  <a:pt x="648565" y="2469983"/>
                  <a:pt x="648565" y="2469983"/>
                  <a:pt x="30120" y="1400367"/>
                </a:cubicBezTo>
                <a:cubicBezTo>
                  <a:pt x="-10039" y="1333683"/>
                  <a:pt x="-10039" y="1248329"/>
                  <a:pt x="30120" y="1181644"/>
                </a:cubicBezTo>
                <a:cubicBezTo>
                  <a:pt x="30120" y="1181644"/>
                  <a:pt x="30120" y="1181644"/>
                  <a:pt x="648565" y="112029"/>
                </a:cubicBezTo>
                <a:cubicBezTo>
                  <a:pt x="688724" y="42678"/>
                  <a:pt x="761010" y="0"/>
                  <a:pt x="841327" y="0"/>
                </a:cubicBezTo>
                <a:close/>
              </a:path>
            </a:pathLst>
          </a:cu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27DB7B3-5DCA-4062-882A-A741B9982B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153" y="1912721"/>
            <a:ext cx="5012452" cy="4311305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8CE7791B-2975-4C35-98EB-8B19B282F5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Database Migration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149809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8" y="900444"/>
            <a:ext cx="7804840" cy="706368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1D97C3D5-6923-45E9-854A-3742AC2BD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9328" y="1765358"/>
            <a:ext cx="6723354" cy="53259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96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User Interface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16" y="8291340"/>
            <a:ext cx="4782822" cy="4524216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6706" y="8293594"/>
            <a:ext cx="2702124" cy="2121920"/>
          </a:xfrm>
          <a:prstGeom prst="rect">
            <a:avLst/>
          </a:prstGeom>
          <a:solidFill>
            <a:srgbClr val="37534A">
              <a:alpha val="20000"/>
            </a:srgbClr>
          </a:solidFill>
          <a:ln w="25400">
            <a:solidFill>
              <a:srgbClr val="37534A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26834" y="10701026"/>
            <a:ext cx="2702124" cy="2121920"/>
          </a:xfrm>
          <a:prstGeom prst="rect">
            <a:avLst/>
          </a:prstGeom>
          <a:solidFill>
            <a:srgbClr val="37534A"/>
          </a:solidFill>
          <a:ln w="25400">
            <a:solidFill>
              <a:srgbClr val="3753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825175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0" b="0" i="0" u="none" strike="noStrike" kern="0" cap="none" spc="0" normalizeH="0" baseline="0" noProof="0">
              <a:ln>
                <a:noFill/>
              </a:ln>
              <a:solidFill>
                <a:srgbClr val="1B1B1B"/>
              </a:solidFill>
              <a:effectLst/>
              <a:uLnTx/>
              <a:uFillTx/>
              <a:latin typeface="Calibri"/>
              <a:ea typeface="+mn-ea"/>
              <a:cs typeface="+mn-cs"/>
              <a:sym typeface="Helvetica Light"/>
            </a:endParaRPr>
          </a:p>
        </p:txBody>
      </p:sp>
      <p:pic>
        <p:nvPicPr>
          <p:cNvPr id="3" name="Picture 2" descr="Chart, bubble chart&#10;&#10;Description automatically generated">
            <a:extLst>
              <a:ext uri="{FF2B5EF4-FFF2-40B4-BE49-F238E27FC236}">
                <a16:creationId xmlns:a16="http://schemas.microsoft.com/office/drawing/2014/main" id="{5C116FA5-3FF7-4695-8D7B-D42992BA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7" t="-961" r="20299" b="962"/>
          <a:stretch/>
        </p:blipFill>
        <p:spPr>
          <a:xfrm>
            <a:off x="918207" y="8249636"/>
            <a:ext cx="4782822" cy="457331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CA4AF4B-0D25-48CC-AC33-DFDE8C1973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7686" y="450222"/>
            <a:ext cx="9113284" cy="12815556"/>
          </a:xfrm>
          <a:prstGeom prst="rect">
            <a:avLst/>
          </a:prstGeom>
        </p:spPr>
      </p:pic>
      <p:pic>
        <p:nvPicPr>
          <p:cNvPr id="10" name="Picture 9" descr="A picture containing text, blackboard&#10;&#10;Description automatically generated">
            <a:extLst>
              <a:ext uri="{FF2B5EF4-FFF2-40B4-BE49-F238E27FC236}">
                <a16:creationId xmlns:a16="http://schemas.microsoft.com/office/drawing/2014/main" id="{85FE17BD-CA0E-4152-A4D8-7579D0408F7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6" r="-25356" b="18666"/>
          <a:stretch/>
        </p:blipFill>
        <p:spPr>
          <a:xfrm>
            <a:off x="12507686" y="1117815"/>
            <a:ext cx="11977775" cy="2564278"/>
          </a:xfrm>
          <a:prstGeom prst="rect">
            <a:avLst/>
          </a:prstGeom>
        </p:spPr>
      </p:pic>
      <p:pic>
        <p:nvPicPr>
          <p:cNvPr id="12" name="Picture 11" descr="Text&#10;&#10;Description automatically generated with medium confidence">
            <a:extLst>
              <a:ext uri="{FF2B5EF4-FFF2-40B4-BE49-F238E27FC236}">
                <a16:creationId xmlns:a16="http://schemas.microsoft.com/office/drawing/2014/main" id="{A20D06DC-5E3E-43C3-A8D1-05C3DD446C7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2" r="13595" b="3633"/>
          <a:stretch/>
        </p:blipFill>
        <p:spPr>
          <a:xfrm>
            <a:off x="12497814" y="10033908"/>
            <a:ext cx="8915400" cy="2969430"/>
          </a:xfrm>
          <a:prstGeom prst="rect">
            <a:avLst/>
          </a:prstGeom>
        </p:spPr>
      </p:pic>
      <p:pic>
        <p:nvPicPr>
          <p:cNvPr id="14" name="Picture 13" descr="Chart, bubble chart&#10;&#10;Description automatically generated with medium confidence">
            <a:extLst>
              <a:ext uri="{FF2B5EF4-FFF2-40B4-BE49-F238E27FC236}">
                <a16:creationId xmlns:a16="http://schemas.microsoft.com/office/drawing/2014/main" id="{DCDDA136-721D-4A73-8721-0406B9E079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4607" y="4576043"/>
            <a:ext cx="8868607" cy="621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497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Color titles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non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400" u="none" strike="noStrike" cap="none" spc="0" normalizeH="0" baseline="0" dirty="0" smtClean="0">
            <a:ln>
              <a:noFill/>
            </a:ln>
            <a:solidFill>
              <a:srgbClr val="000000"/>
            </a:solidFill>
            <a:effectLst/>
            <a:uFillTx/>
            <a:latin typeface="Raleway Light" charset="0"/>
            <a:ea typeface="Raleway Light" charset="0"/>
            <a:cs typeface="Raleway Light" charset="0"/>
            <a:sym typeface="Helvetica Light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picture_background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ight_them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240</Words>
  <Application>Microsoft Office PowerPoint</Application>
  <PresentationFormat>Custom</PresentationFormat>
  <Paragraphs>20</Paragraphs>
  <Slides>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Helvetica Light</vt:lpstr>
      <vt:lpstr>Helvetica Neue</vt:lpstr>
      <vt:lpstr>Lato Hairline</vt:lpstr>
      <vt:lpstr>Lato Light</vt:lpstr>
      <vt:lpstr>Lato Thin</vt:lpstr>
      <vt:lpstr>Arial</vt:lpstr>
      <vt:lpstr>Calibri</vt:lpstr>
      <vt:lpstr>Calibri Light</vt:lpstr>
      <vt:lpstr>Segoe UI</vt:lpstr>
      <vt:lpstr>Color titles</vt:lpstr>
      <vt:lpstr>picture_backgrounds</vt:lpstr>
      <vt:lpstr>light_themes</vt:lpstr>
      <vt:lpstr>YZY Language School</vt:lpstr>
      <vt:lpstr>Agenda  - MVVM Architecture - Multiple Validations - UI Design - Drawing pie chart / bar chart - String Translation - Database Migration - Publish Install Packages</vt:lpstr>
      <vt:lpstr>Technologies - MVVM Architecture  - C# / WPF  - Entity Framework (DB First) - RDBMS - 2D drawing (chart) - Globalization / Localization - Unit Test   Challenges - MVVM Architecture - Multiple Validations (XAML, view model, model, database) - UI Design (Responsive, Tab, Animation Effect, User Control) - Drawing pie chart / bar chart - String Translation - Database Migration (Local to Azure) - Publish Install Packages</vt:lpstr>
      <vt:lpstr>MVVM Architecture</vt:lpstr>
      <vt:lpstr>MVVM Architecture</vt:lpstr>
      <vt:lpstr>Database Migration</vt:lpstr>
      <vt:lpstr>User Interface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C Library Project of OOP</dc:title>
  <dc:creator>Edwin LI</dc:creator>
  <cp:lastModifiedBy>Edwin LI</cp:lastModifiedBy>
  <cp:revision>103</cp:revision>
  <dcterms:created xsi:type="dcterms:W3CDTF">2020-11-27T00:34:42Z</dcterms:created>
  <dcterms:modified xsi:type="dcterms:W3CDTF">2021-04-18T21:18:58Z</dcterms:modified>
</cp:coreProperties>
</file>

<file path=docProps/thumbnail.jpeg>
</file>